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57" r:id="rId5"/>
    <p:sldId id="1158" r:id="rId6"/>
    <p:sldId id="1159" r:id="rId7"/>
    <p:sldId id="1160" r:id="rId8"/>
    <p:sldId id="1155" r:id="rId9"/>
    <p:sldId id="1161" r:id="rId10"/>
    <p:sldId id="1162" r:id="rId11"/>
    <p:sldId id="1163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 other farmers arrived and they offered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Jim was safely pulled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such amazing people by his 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really made a big difference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terrible experience not only tested their friendship but also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the power of courage in the face of danger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2996952"/>
            <a:ext cx="1226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grateful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考查形容词。句意：他非常感激身边有这样了不起的人。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grateful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感激的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作表语。故填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grateful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05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 other farmers arrived and they offered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Jim was safely pulled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such amazing people by his 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really made a big difference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terrible experience not only tested their friendship but also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the power of courage in the face of danger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0670" y="3068960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told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3062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考查动词。句意：这个可怕的经历不仅考验了他们的友谊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还告诉我们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危险来临时所爆发勇气的力量。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此处时态为一般过去时。故填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60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78548" y="234888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讲述了农民吉姆和鲍勃在从大谷仓中取出豆子时遇到困境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吉姆因自信而陷入麻烦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被豆子完全覆盖。鲍勃急中生智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决定进入谷仓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帮助吉姆脱困。最终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在其他农民的帮助下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吉姆被安全救出。这次经历不仅考验了他们的友谊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还展现了面对危险时的勇气和力量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强调了团结与智慧在困难面前的重要性。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895983"/>
            <a:ext cx="10509717" cy="133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 Jim and Bob faced a big problem while trying to get beans out of a huge 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beans just wouldn’t come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confidence and believed he could solve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did he know, this confidence got him in much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麻烦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climbed some stairs and entered the 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beans fell down and completely covered him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 quickly shouted to another farmer nearby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a creative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into his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4695527"/>
            <a:ext cx="628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full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15719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考查形容词。句意：吉姆充满自信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相信自己能解决问题。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此处需用形容词作表语。故填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 Jim and Bob faced a big problem while trying to get beans out of a huge 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beans just wouldn’t come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confidence and believed he could solve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did he know, this confidence got him in much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麻烦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climbed some stairs and entered the 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beans fell down and completely covered him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 quickly shouted to another farmer nearby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a creative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into his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4653136"/>
            <a:ext cx="1136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trouble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11480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考查名词。句意：他不知道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这种自信会给他带来很多麻烦。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”,much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修饰不可数名词。故填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57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 Jim and Bob faced a big problem while trying to get beans out of a huge 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beans just wouldn’t come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confidence and believed he could solve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did he know, this confidence got him in much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麻烦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climbed some stairs and entered the 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beans fell down and completely covered him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 quickly shouted to another farmer nearby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a creative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into his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653136"/>
            <a:ext cx="1417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Suddenly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15719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考查副词。句意：突然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豆子掉下来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完全盖住了他。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修饰整个句子。故填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37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 Jim and Bob faced a big problem while trying to get beans out of a huge 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beans just wouldn’t come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confidence and believed he could solve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did he know, this confidence got him in much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麻烦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climbed some stairs and entered the 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beans fell down and completely covered him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 quickly shouted to another farmer nearby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a creative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into his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4653136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idea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511042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考查名词。句意：然后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一个有创意的想法出现在他脑海中。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根据不定冠词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,idea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用单数形式。故填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20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wasn’t sure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smart, he decided to go into the bin anyway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lay down on top of the beans and carefully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beans bit by bit to let Jim breathe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worked non-stop for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2882" y="2492896"/>
            <a:ext cx="1261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whether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806258" y="2514098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moved</a:t>
            </a:r>
            <a:endParaRPr lang="zh-CN" altLang="en-US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29627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考查连词。句意：虽然他不确定这是不是个聪明的想法。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引导宾语从句。故填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60854" y="397654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考查动词。句意：他躺在豆子上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小心地一点一点移动豆子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让吉姆呼吸。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根据上下文时态一致原则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此处用一般过去时。故填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5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wasn’t sure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smart, he decided to go into the bin anyway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lay down on top of the beans and carefully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beans bit by bit to let Jim breathe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worked non-stop for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98662" y="2492896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hours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8748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考查名词。句意：他不停地工作了几个小时。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”,some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修饰可数名词复数。故填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65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 other farmers arrived and they offered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Jim was safely pulled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such amazing people by his 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really made a big difference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terrible experience not only tested their friendship but also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the power of courage in the face of danger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4646" y="2996952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help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46286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考查动词。句意：其他农民到达并提供帮助。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”,offer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主动提出做某事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58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632</Words>
  <Application>Microsoft Office PowerPoint</Application>
  <PresentationFormat>自定义</PresentationFormat>
  <Paragraphs>45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2025-09-17T17:08:51Z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